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6"/>
  </p:notesMasterIdLst>
  <p:sldIdLst>
    <p:sldId id="335" r:id="rId2"/>
    <p:sldId id="359" r:id="rId3"/>
    <p:sldId id="334" r:id="rId4"/>
    <p:sldId id="361" r:id="rId5"/>
    <p:sldId id="327" r:id="rId6"/>
    <p:sldId id="331" r:id="rId7"/>
    <p:sldId id="328" r:id="rId8"/>
    <p:sldId id="337" r:id="rId9"/>
    <p:sldId id="342" r:id="rId10"/>
    <p:sldId id="349" r:id="rId11"/>
    <p:sldId id="347" r:id="rId12"/>
    <p:sldId id="353" r:id="rId13"/>
    <p:sldId id="350" r:id="rId14"/>
    <p:sldId id="345" r:id="rId15"/>
    <p:sldId id="344" r:id="rId16"/>
    <p:sldId id="351" r:id="rId17"/>
    <p:sldId id="355" r:id="rId18"/>
    <p:sldId id="348" r:id="rId19"/>
    <p:sldId id="357" r:id="rId20"/>
    <p:sldId id="356" r:id="rId21"/>
    <p:sldId id="338" r:id="rId22"/>
    <p:sldId id="346" r:id="rId23"/>
    <p:sldId id="332" r:id="rId24"/>
    <p:sldId id="354" r:id="rId25"/>
  </p:sldIdLst>
  <p:sldSz cx="9144000" cy="6858000" type="screen4x3"/>
  <p:notesSz cx="6797675" cy="9926638"/>
  <p:photoAlbum showCaptions="1" layout="1picTitle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77" autoAdjust="0"/>
    <p:restoredTop sz="94286" autoAdjust="0"/>
  </p:normalViewPr>
  <p:slideViewPr>
    <p:cSldViewPr>
      <p:cViewPr>
        <p:scale>
          <a:sx n="100" d="100"/>
          <a:sy n="100" d="100"/>
        </p:scale>
        <p:origin x="-1860" y="-2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86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C2F25A-508E-4B1B-9119-B20C66F4B0BE}" type="datetimeFigureOut">
              <a:rPr lang="ru-RU" smtClean="0"/>
              <a:t>05.05.2025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C2A8DF-D45B-40B4-9AF7-225250A3CC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011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3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2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2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35684">
            <a:off x="769523" y="702070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3" y="1794936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1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4"/>
            <a:ext cx="1213821" cy="365125"/>
          </a:xfrm>
        </p:spPr>
        <p:txBody>
          <a:bodyPr/>
          <a:lstStyle/>
          <a:p>
            <a:fld id="{408C5B8E-C793-4FB4-8788-921FAABB18FB}" type="datetimeFigureOut">
              <a:rPr lang="ru-RU" smtClean="0"/>
              <a:pPr/>
              <a:t>05.05.2025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4"/>
            <a:ext cx="503484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3" y="5357594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6361007D-3297-4D64-B59C-DFE7062021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C5B8E-C793-4FB4-8788-921FAABB18FB}" type="datetimeFigureOut">
              <a:rPr lang="ru-RU" smtClean="0"/>
              <a:pPr/>
              <a:t>05.05.2025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1007D-3297-4D64-B59C-DFE7062021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2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4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C5B8E-C793-4FB4-8788-921FAABB18FB}" type="datetimeFigureOut">
              <a:rPr lang="ru-RU" smtClean="0"/>
              <a:pPr/>
              <a:t>05.05.2025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1007D-3297-4D64-B59C-DFE7062021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C5B8E-C793-4FB4-8788-921FAABB18FB}" type="datetimeFigureOut">
              <a:rPr lang="ru-RU" smtClean="0"/>
              <a:pPr/>
              <a:t>05.05.2025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1007D-3297-4D64-B59C-DFE7062021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9" y="3725336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C5B8E-C793-4FB4-8788-921FAABB18FB}" type="datetimeFigureOut">
              <a:rPr lang="ru-RU" smtClean="0"/>
              <a:pPr/>
              <a:t>05.05.2025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1007D-3297-4D64-B59C-DFE7062021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C5B8E-C793-4FB4-8788-921FAABB18FB}" type="datetimeFigureOut">
              <a:rPr lang="ru-RU" smtClean="0"/>
              <a:pPr/>
              <a:t>05.05.2025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1007D-3297-4D64-B59C-DFE70620211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72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C5B8E-C793-4FB4-8788-921FAABB18FB}" type="datetimeFigureOut">
              <a:rPr lang="ru-RU" smtClean="0"/>
              <a:pPr/>
              <a:t>05.05.2025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1007D-3297-4D64-B59C-DFE70620211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C5B8E-C793-4FB4-8788-921FAABB18FB}" type="datetimeFigureOut">
              <a:rPr lang="ru-RU" smtClean="0"/>
              <a:pPr/>
              <a:t>05.05.2025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1007D-3297-4D64-B59C-DFE7062021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C5B8E-C793-4FB4-8788-921FAABB18FB}" type="datetimeFigureOut">
              <a:rPr lang="ru-RU" smtClean="0"/>
              <a:pPr/>
              <a:t>05.05.2025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1007D-3297-4D64-B59C-DFE7062021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80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35684">
            <a:off x="2371109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4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5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700" y="5885674"/>
            <a:ext cx="1213821" cy="365125"/>
          </a:xfrm>
        </p:spPr>
        <p:txBody>
          <a:bodyPr/>
          <a:lstStyle/>
          <a:p>
            <a:fld id="{408C5B8E-C793-4FB4-8788-921FAABB18FB}" type="datetimeFigureOut">
              <a:rPr lang="ru-RU" smtClean="0"/>
              <a:pPr/>
              <a:t>05.05.2025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7" y="5829263"/>
            <a:ext cx="352260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5" y="5896963"/>
            <a:ext cx="554023" cy="365125"/>
          </a:xfrm>
        </p:spPr>
        <p:txBody>
          <a:bodyPr/>
          <a:lstStyle/>
          <a:p>
            <a:fld id="{6361007D-3297-4D64-B59C-DFE7062021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80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60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35684">
            <a:off x="2371109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8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9"/>
            <a:ext cx="1213821" cy="365125"/>
          </a:xfrm>
        </p:spPr>
        <p:txBody>
          <a:bodyPr/>
          <a:lstStyle/>
          <a:p>
            <a:fld id="{408C5B8E-C793-4FB4-8788-921FAABB18FB}" type="datetimeFigureOut">
              <a:rPr lang="ru-RU" smtClean="0"/>
              <a:pPr/>
              <a:t>05.05.2025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9"/>
            <a:ext cx="331904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91" y="5900028"/>
            <a:ext cx="554023" cy="365125"/>
          </a:xfrm>
        </p:spPr>
        <p:txBody>
          <a:bodyPr/>
          <a:lstStyle/>
          <a:p>
            <a:fld id="{6361007D-3297-4D64-B59C-DFE7062021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3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35684">
            <a:off x="543743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4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8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4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408C5B8E-C793-4FB4-8788-921FAABB18FB}" type="datetimeFigureOut">
              <a:rPr lang="ru-RU" smtClean="0"/>
              <a:pPr/>
              <a:t>05.05.2025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3" y="5809154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5" y="5809154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6361007D-3297-4D64-B59C-DFE70620211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8.wdp"/><Relationship Id="rId5" Type="http://schemas.openxmlformats.org/officeDocument/2006/relationships/image" Target="../media/image26.jpeg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10.wdp"/><Relationship Id="rId5" Type="http://schemas.openxmlformats.org/officeDocument/2006/relationships/image" Target="../media/image28.png"/><Relationship Id="rId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8.png"/><Relationship Id="rId7" Type="http://schemas.microsoft.com/office/2007/relationships/hdphoto" Target="../media/hdphoto13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11" Type="http://schemas.microsoft.com/office/2007/relationships/hdphoto" Target="../media/hdphoto15.wdp"/><Relationship Id="rId5" Type="http://schemas.openxmlformats.org/officeDocument/2006/relationships/image" Target="../media/image39.tiff"/><Relationship Id="rId10" Type="http://schemas.openxmlformats.org/officeDocument/2006/relationships/image" Target="../media/image42.png"/><Relationship Id="rId4" Type="http://schemas.microsoft.com/office/2007/relationships/hdphoto" Target="../media/hdphoto12.wdp"/><Relationship Id="rId9" Type="http://schemas.microsoft.com/office/2007/relationships/hdphoto" Target="../media/hdphoto14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17.wdp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tiff"/><Relationship Id="rId5" Type="http://schemas.openxmlformats.org/officeDocument/2006/relationships/image" Target="../media/image9.jpeg"/><Relationship Id="rId4" Type="http://schemas.openxmlformats.org/officeDocument/2006/relationships/image" Target="../media/image8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8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microsoft.com/office/2007/relationships/hdphoto" Target="../media/hdphoto19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7.tif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microsoft.com/office/2007/relationships/hdphoto" Target="../media/hdphoto20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15.jpeg"/><Relationship Id="rId4" Type="http://schemas.openxmlformats.org/officeDocument/2006/relationships/image" Target="../media/image14.tiff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5.wdp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user\Desktop\Нам важно помнить..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" y="0"/>
            <a:ext cx="9323279" cy="70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16216" y="312740"/>
            <a:ext cx="2520280" cy="4844452"/>
          </a:xfrm>
        </p:spPr>
        <p:txBody>
          <a:bodyPr>
            <a:normAutofit/>
          </a:bodyPr>
          <a:lstStyle/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s://krot.info/uploads/posts/2021-02/1614145693_1-p-foni-dlya-prezentatsii-po-velikoi-otechest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krot.info/uploads/posts/2021-02/1614145693_1-p-foni-dlya-prezentatsii-po-velikoi-otechest-1.jpg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D:\2025 день Победы\С днем Победы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1" y="252000"/>
            <a:ext cx="9254209" cy="65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733169"/>
      </p:ext>
    </p:extLst>
  </p:cSld>
  <p:clrMapOvr>
    <a:masterClrMapping/>
  </p:clrMapOvr>
  <p:transition advTm="4906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user\Desktop\Нам важно помнить..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88" y="-29319"/>
            <a:ext cx="9323279" cy="70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24128" y="54000"/>
            <a:ext cx="3312368" cy="2078856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Газета «Правда» 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от 10 мая 1945 года.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Обращение 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тов. И.В. Сталина к народу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s://krot.info/uploads/posts/2021-02/1614145693_1-p-foni-dlya-prezentatsii-po-velikoi-otechest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krot.info/uploads/posts/2021-02/1614145693_1-p-foni-dlya-prezentatsii-po-velikoi-otechest-1.jpg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D:\2025 день Победы\газета Правда обращение Сталина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77" y="24681"/>
            <a:ext cx="5084112" cy="69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2025 день Победы\Приказ 2 Правда от 10 мая-2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412" y="1988840"/>
            <a:ext cx="3747032" cy="48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025894"/>
      </p:ext>
    </p:extLst>
  </p:cSld>
  <p:clrMapOvr>
    <a:masterClrMapping/>
  </p:clrMapOvr>
  <p:transition advTm="4906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user\Desktop\Нам важно помнить..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" y="0"/>
            <a:ext cx="9323279" cy="70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16375" y="205966"/>
            <a:ext cx="2420121" cy="2790986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Газета «Правда»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10 мая 1945 года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 подписанию акта о безоговорочной капитуляции Германии.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s://krot.info/uploads/posts/2021-02/1614145693_1-p-foni-dlya-prezentatsii-po-velikoi-otechest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krot.info/uploads/posts/2021-02/1614145693_1-p-foni-dlya-prezentatsii-po-velikoi-otechest-1.jpg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205966"/>
            <a:ext cx="6156000" cy="2861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D:\2025 день Победы\Группа советстких солдат и командиров у Бранденбургских ворот в Берлине 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720" y="3164716"/>
            <a:ext cx="5256000" cy="369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12775" y="4437112"/>
            <a:ext cx="328094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Группа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советских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солдат и командиров у Бранденбургских ворот 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Берлине.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Сборник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документов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архивов Ростовской области «И помнит мир спасенный…»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 2020 год.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2868508"/>
      </p:ext>
    </p:extLst>
  </p:cSld>
  <p:clrMapOvr>
    <a:masterClrMapping/>
  </p:clrMapOvr>
  <p:transition advTm="4906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user\Desktop\Нам важно помнить..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" y="0"/>
            <a:ext cx="9323279" cy="70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375" y="476672"/>
            <a:ext cx="2599457" cy="4680520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Сборник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документов архивов Ростовской области «И помнит мир спасенный…»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2020 год.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Л.549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s://krot.info/uploads/posts/2021-02/1614145693_1-p-foni-dlya-prezentatsii-po-velikoi-otechest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krot.info/uploads/posts/2021-02/1614145693_1-p-foni-dlya-prezentatsii-po-velikoi-otechest-1.jpg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4" name="Picture 2" descr="D:\Выставка 9 мая 2023\фото для презентации\день Победы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60338"/>
            <a:ext cx="5832000" cy="666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191009"/>
      </p:ext>
    </p:extLst>
  </p:cSld>
  <p:clrMapOvr>
    <a:masterClrMapping/>
  </p:clrMapOvr>
  <p:transition advTm="4906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user\Desktop\Нам важно помнить..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" y="0"/>
            <a:ext cx="9323279" cy="70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16216" y="312740"/>
            <a:ext cx="2520280" cy="4844452"/>
          </a:xfrm>
        </p:spPr>
        <p:txBody>
          <a:bodyPr>
            <a:normAutofit/>
          </a:bodyPr>
          <a:lstStyle/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s://krot.info/uploads/posts/2021-02/1614145693_1-p-foni-dlya-prezentatsii-po-velikoi-otechest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krot.info/uploads/posts/2021-02/1614145693_1-p-foni-dlya-prezentatsii-po-velikoi-otechest-1.jpg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6" name="Picture 4" descr="D:\2025 день Победы\2 gazeta-60kh42-3-ehkz-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3000"/>
                    </a14:imgEffect>
                    <a14:imgEffect>
                      <a14:brightnessContrast contras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71" y="191484"/>
            <a:ext cx="8419681" cy="67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0691020"/>
      </p:ext>
    </p:extLst>
  </p:cSld>
  <p:clrMapOvr>
    <a:masterClrMapping/>
  </p:clrMapOvr>
  <p:transition advTm="4906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user\Desktop\Нам важно помнить..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" y="0"/>
            <a:ext cx="9323279" cy="70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56176" y="476672"/>
            <a:ext cx="2664296" cy="3096344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Сборник документов и материалов «Завещано помнить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…».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ГАРО. Ф. Р- 4451. Оп.1. Д.36 Л.7об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s://krot.info/uploads/posts/2021-02/1614145693_1-p-foni-dlya-prezentatsii-po-velikoi-otechest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krot.info/uploads/posts/2021-02/1614145693_1-p-foni-dlya-prezentatsii-po-velikoi-otechest-1.jpg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434" name="Picture 2" descr="D:\Выставка 9 мая 2023\Погрузка в эшелоны казаки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60339"/>
            <a:ext cx="5617829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:\Выставка 9 мая 2023\Домой казаки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889" y="2863383"/>
            <a:ext cx="6216491" cy="414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5969375"/>
      </p:ext>
    </p:extLst>
  </p:cSld>
  <p:clrMapOvr>
    <a:masterClrMapping/>
  </p:clrMapOvr>
  <p:transition advTm="4906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user\Desktop\Нам важно помнить..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" y="0"/>
            <a:ext cx="9323279" cy="70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24128" y="332656"/>
            <a:ext cx="3096344" cy="2935649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Возвращение казаков-гвардейцев с фронта через Румынские Карпаты.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1945 год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s://krot.info/uploads/posts/2021-02/1614145693_1-p-foni-dlya-prezentatsii-po-velikoi-otechest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krot.info/uploads/posts/2021-02/1614145693_1-p-foni-dlya-prezentatsii-po-velikoi-otechest-1.jpg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0" name="Picture 2" descr="D:\Выставка 9 мая 2023\В эшелоне казаки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24" y="160339"/>
            <a:ext cx="46672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D:\Выставка 9 мая 2023\фото для презентации\казаки Карпаты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390" y="2939399"/>
            <a:ext cx="5621063" cy="40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0376" y="3510000"/>
            <a:ext cx="2671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Победой домой.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ГАРО.Ф.Р-4451.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Оп.1. Д.36. Л.8об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559312"/>
      </p:ext>
    </p:extLst>
  </p:cSld>
  <p:clrMapOvr>
    <a:masterClrMapping/>
  </p:clrMapOvr>
  <p:transition advTm="4906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user\Desktop\Нам важно помнить..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769" y="-19722"/>
            <a:ext cx="9323279" cy="70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6512" y="3356992"/>
            <a:ext cx="3024335" cy="547718"/>
          </a:xfrm>
        </p:spPr>
        <p:txBody>
          <a:bodyPr>
            <a:normAutofit fontScale="90000"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Емельченко Мария Дмитриевна (справа)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s://krot.info/uploads/posts/2021-02/1614145693_1-p-foni-dlya-prezentatsii-po-velikoi-otechest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krot.info/uploads/posts/2021-02/1614145693_1-p-foni-dlya-prezentatsii-po-velikoi-otechest-1.jpg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6" name="Picture 2" descr="D:\Личные фонды труженники тыла и уч.ВОВ\Емельченко Мария дмитриевна ВОВ\Мазина Мария Дмитриевна_003_восстановленный цвет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12740"/>
            <a:ext cx="2118837" cy="3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Личные фонды труженники тыла и уч.ВОВ\Емельченко Мария дмитриевна ВОВ\Мазина Мария Дмитриевна_002_восстановленный цвет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655" y="210464"/>
            <a:ext cx="2268000" cy="3357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 rot="10800000" flipV="1">
            <a:off x="5148064" y="3535378"/>
            <a:ext cx="40324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Емельченко М.Д. (слева (нижний ряд)) </a:t>
            </a:r>
            <a:endParaRPr lang="ru-RU" dirty="0"/>
          </a:p>
        </p:txBody>
      </p:sp>
      <p:pic>
        <p:nvPicPr>
          <p:cNvPr id="11272" name="Picture 8" descr="D:\рабочий стол 15.06.2020\Память сердца\75 летие Новая папка\Емельченко М.Д. фото\IMG-20200209-WA000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12740"/>
            <a:ext cx="2340000" cy="317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15616" y="50131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203848" y="4509120"/>
            <a:ext cx="72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-1" y="3995678"/>
            <a:ext cx="900831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Емельченко (Мазина) Мария Дмитриевна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проживала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станице Калининская Цимлянского района.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сентября 1943 года была призвана на службу в  военную часть 14-го эксплуатационного железнодорожного полка 1 батальона 4 роты 30 отделение роты связи. Мария Дмитриевна обучалась военной специальности – телеграфист. Военную присягу приняла 6 декабря 1943 года. Начала свой боевой путь в г. Новошахтинске, г. Шахты Ростовской области, затем – г. Днепропетровск, Закарпатье, г. Ровно, Молдавия, Румыния, Чехословакия, Польша, Югославия, Германия.  В 60 километрах от г. Берлин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мая 1945 года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узнала 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капитуляции Германии. Продолжила боевой путь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войне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Японией.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Мария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Дмитриевна была демобилизована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ноября 1945 года.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87824" y="3483213"/>
            <a:ext cx="23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1924-2023 гг.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860770"/>
      </p:ext>
    </p:extLst>
  </p:cSld>
  <p:clrMapOvr>
    <a:masterClrMapping/>
  </p:clrMapOvr>
  <p:transition advTm="4906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user\Desktop\Нам важно помнить..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938" y="18580"/>
            <a:ext cx="9323279" cy="70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3586288"/>
            <a:ext cx="2864557" cy="726480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Кулик Федор Андреевич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1905-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1974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гг.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s://krot.info/uploads/posts/2021-02/1614145693_1-p-foni-dlya-prezentatsii-po-velikoi-otechest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krot.info/uploads/posts/2021-02/1614145693_1-p-foni-dlya-prezentatsii-po-velikoi-otechest-1.jpg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19" name="Picture 3" descr="D:\2025 день Победы\Кулик Ф.А. временное удостоверение медаль за боевые заслуги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7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558" y="1318287"/>
            <a:ext cx="2616548" cy="22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2025 день Победы\Кулик Ф.А. фотоотдельно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06" y="136766"/>
            <a:ext cx="2340000" cy="344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D:\2025 день Победы\Кулик Ф.А.удостоверение за взятие Будапешта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952" y="2204864"/>
            <a:ext cx="3240000" cy="228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D:\Личные фонды труженники тыла и уч.ВОВ\Кулик Ф.А\Справка за освобождение города Роман Румыния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526" y="4395767"/>
            <a:ext cx="3672000" cy="251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D:\Личные фонды труженники тыла и уч.ВОВ\Кулик Ф.А\За Победу над Германией.t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8865"/>
            <a:ext cx="3269120" cy="23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4221088"/>
            <a:ext cx="56521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Гвардии казак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Пятого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Гвардейского Донского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кавалерийского казачьего корпуса. Призван в Конную артиллерию 15.09.1941 года. Освобождал Украину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Молдавию, Румынию, закончил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боевой путь 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Венгрии,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участвовал во взятии Будапешта, Бухареста.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Был тяжело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ранен,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имел 2 осколочных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ранения. Награждён медалями: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"За боевые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заслуги», «За взятие Будапешта», «За Победу над Германией в Великой Отечественной войне 1941-1945гг.». В 1945 году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- демобилизован.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5486551"/>
      </p:ext>
    </p:extLst>
  </p:cSld>
  <p:clrMapOvr>
    <a:masterClrMapping/>
  </p:clrMapOvr>
  <p:transition advTm="4906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user\Desktop\Нам важно помнить..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" y="0"/>
            <a:ext cx="9323279" cy="70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975" y="2836353"/>
            <a:ext cx="2775892" cy="880679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Белянко Петр Леонидович,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1920-2002 гг.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s://krot.info/uploads/posts/2021-02/1614145693_1-p-foni-dlya-prezentatsii-po-velikoi-otechest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krot.info/uploads/posts/2021-02/1614145693_1-p-foni-dlya-prezentatsii-po-velikoi-otechest-1.jpg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3" name="Picture 3" descr="D:\2025 день Победы\Белянко Петр Леонидович фото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36353"/>
            <a:ext cx="2393834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:\2025 день Победы\Белянко П.Л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450" y="29296"/>
            <a:ext cx="4968000" cy="254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D:\Личные фонды труженники тыла и уч.ВОВ\Белянко Петр Леонидович  ВОВ\0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867" y="1615249"/>
            <a:ext cx="3744000" cy="191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847" y="3721156"/>
            <a:ext cx="2484000" cy="3136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7975" y="3510000"/>
            <a:ext cx="62802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Белянко П.Л. в 1941 году был призван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 службу в 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177, 178 гвардейский стрелковый полк, 60 гвардейской стрелковой дивизии. Звание-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гв.сержант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Петр Леонидович награжден медалью «За отвагу», медалью Жукова, Орденом Отечественной войны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II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степени 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36"/>
          <a:stretch/>
        </p:blipFill>
        <p:spPr bwMode="auto">
          <a:xfrm>
            <a:off x="247534" y="5264326"/>
            <a:ext cx="6720832" cy="14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378350"/>
      </p:ext>
    </p:extLst>
  </p:cSld>
  <p:clrMapOvr>
    <a:masterClrMapping/>
  </p:clrMapOvr>
  <p:transition advTm="4906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user\Desktop\Нам важно помнить..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64" y="-16768"/>
            <a:ext cx="9323279" cy="70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975" y="3632064"/>
            <a:ext cx="2895872" cy="2893280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Солод Алексей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Пудович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Газета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«Придонье»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от 10.05.2001 года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Фонд 175 оп.1 д.60 л.114об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Архивный сектор Администрации Цимлянского района</a:t>
            </a:r>
          </a:p>
        </p:txBody>
      </p:sp>
      <p:sp>
        <p:nvSpPr>
          <p:cNvPr id="3" name="AutoShape 2" descr="https://krot.info/uploads/posts/2021-02/1614145693_1-p-foni-dlya-prezentatsii-po-velikoi-otechest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krot.info/uploads/posts/2021-02/1614145693_1-p-foni-dlya-prezentatsii-po-velikoi-otechest-1.jpg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290" name="Picture 2" descr="D:\2025 день Победы\Солод А.П. прид от 14.10.2004 д.72 л.282 новый 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88" y="7939"/>
            <a:ext cx="2204074" cy="37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ser\Desktop\Выставка к 75 летию Газеты\Ветераны\Солод А.П. прид от 14.10.2004 д.72 л.282.tif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45232"/>
            <a:ext cx="5208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4309232"/>
      </p:ext>
    </p:extLst>
  </p:cSld>
  <p:clrMapOvr>
    <a:masterClrMapping/>
  </p:clrMapOvr>
  <p:transition advTm="4906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user\Desktop\Нам важно помнить..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6" y="-88744"/>
            <a:ext cx="9323279" cy="70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140968"/>
            <a:ext cx="5220071" cy="1368152"/>
          </a:xfrm>
        </p:spPr>
        <p:txBody>
          <a:bodyPr>
            <a:normAutofit/>
          </a:bodyPr>
          <a:lstStyle/>
          <a:p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Газета «Молот» от 24 июня 1941г.№ 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146.</a:t>
            </a:r>
            <a:b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Жители 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донских станиц строят оборонительные  сооружения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, 1942 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год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s://krot.info/uploads/posts/2021-02/1614145693_1-p-foni-dlya-prezentatsii-po-velikoi-otechest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krot.info/uploads/posts/2021-02/1614145693_1-p-foni-dlya-prezentatsii-po-velikoi-otechest-1.jpg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94" y="160350"/>
            <a:ext cx="4536000" cy="3163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Выставка 9 мая 2023\фото для презентации\О мобилизации Новая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262" y="413956"/>
            <a:ext cx="4392000" cy="454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839328" y="44624"/>
            <a:ext cx="4197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ЦДНИРО Ф.Р-9.ОП.1 Д.304.Л.224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D:\2025 день Победы\жители донских станиц строят оборонительные  сооружения,1942 год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14" y="4272196"/>
            <a:ext cx="4770670" cy="25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Выставка 9 мая 2023\фото для презентации\листовки партизан НОВАЯ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661" y="4646426"/>
            <a:ext cx="4572000" cy="214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1665398"/>
      </p:ext>
    </p:extLst>
  </p:cSld>
  <p:clrMapOvr>
    <a:masterClrMapping/>
  </p:clrMapOvr>
  <p:transition advTm="4906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user\Desktop\Нам важно помнить..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8" y="-123553"/>
            <a:ext cx="9323279" cy="70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32625" y="116632"/>
            <a:ext cx="2003871" cy="590465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000" u="sng" dirty="0">
                <a:latin typeface="Times New Roman" pitchFamily="18" charset="0"/>
                <a:cs typeface="Times New Roman" pitchFamily="18" charset="0"/>
              </a:rPr>
              <a:t>Анна Никитична </a:t>
            </a:r>
            <a:r>
              <a:rPr lang="ru-RU" sz="2000" u="sng" dirty="0" err="1">
                <a:latin typeface="Times New Roman" pitchFamily="18" charset="0"/>
                <a:cs typeface="Times New Roman" pitchFamily="18" charset="0"/>
              </a:rPr>
              <a:t>Моторина</a:t>
            </a:r>
            <a:r>
              <a:rPr lang="ru-RU" sz="2000" u="sng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000" u="sng" dirty="0" err="1">
                <a:latin typeface="Times New Roman" pitchFamily="18" charset="0"/>
                <a:cs typeface="Times New Roman" pitchFamily="18" charset="0"/>
              </a:rPr>
              <a:t>Мишун</a:t>
            </a:r>
            <a:r>
              <a:rPr lang="ru-RU" sz="2000" u="sng" dirty="0"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ru-RU" sz="2000" u="sng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Газета «Придонье»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от 18.04.1995 года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Фонд 175 оп.1 д.53 л. 88об Архивный сектор Администрации Цимлянского района</a:t>
            </a:r>
          </a:p>
        </p:txBody>
      </p:sp>
      <p:sp>
        <p:nvSpPr>
          <p:cNvPr id="3" name="AutoShape 2" descr="https://krot.info/uploads/posts/2021-02/1614145693_1-p-foni-dlya-prezentatsii-po-velikoi-otechest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krot.info/uploads/posts/2021-02/1614145693_1-p-foni-dlya-prezentatsii-po-velikoi-otechest-1.jpg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2" descr="C:\Users\user\Desktop\Выставка к 75 летию Газеты\Ветераны\Прид.18.04.1995 А.Н. Моторина -мишун д.53 л. 88об.tif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4000"/>
                    </a14:imgEffect>
                    <a14:imgEffect>
                      <a14:brightnessContrast bright="2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575" y="190824"/>
            <a:ext cx="6877050" cy="62753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9119232"/>
      </p:ext>
    </p:extLst>
  </p:cSld>
  <p:clrMapOvr>
    <a:masterClrMapping/>
  </p:clrMapOvr>
  <p:transition advTm="4906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user\Desktop\Нам важно помнить..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145" y="-12252"/>
            <a:ext cx="9323279" cy="70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576" y="5628828"/>
            <a:ext cx="7152728" cy="968524"/>
          </a:xfrm>
        </p:spPr>
        <p:txBody>
          <a:bodyPr>
            <a:normAutofit/>
          </a:bodyPr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s://krot.info/uploads/posts/2021-02/1614145693_1-p-foni-dlya-prezentatsii-po-velikoi-otechest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krot.info/uploads/posts/2021-02/1614145693_1-p-foni-dlya-prezentatsii-po-velikoi-otechest-1.jpg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4" name="Picture 2" descr="D:\2025 день Победы\ф.175 оп1 д. 29 л.53об об Ленинец 131 от 30.10.1982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1000"/>
                    </a14:imgEffect>
                    <a14:imgEffect>
                      <a14:brightnessContrast contras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96" y="3877873"/>
            <a:ext cx="9250363" cy="301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P1010016(1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37" y="155402"/>
            <a:ext cx="1764000" cy="3409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94337" y="155403"/>
            <a:ext cx="4769951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Кострюков Николай Григорьевич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Уроженец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станицы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Камышевской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Ростовской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области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23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сентября 1943 года в районе села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Тарасовка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Киевской области, с группой бойцов на плоту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бревен переправился на западный берег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р. Днепр,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где захватили небольшой пароход с экипажем, который потом был использован для переправы  через реку частей дивизии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проявленное мужество и отвагу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Указом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Президиума Верховного Совета СССР от 17 октября 1943 года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Кострюкову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Н.Г.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присвоено звание Героя Советского Союза.</a:t>
            </a:r>
          </a:p>
          <a:p>
            <a:r>
              <a:rPr lang="ru-RU" dirty="0" smtClean="0"/>
              <a:t> </a:t>
            </a:r>
            <a:endParaRPr lang="ru-RU" dirty="0"/>
          </a:p>
          <a:p>
            <a:r>
              <a:rPr lang="ru-RU" dirty="0" smtClean="0"/>
              <a:t> </a:t>
            </a:r>
            <a:endParaRPr lang="ru-RU" dirty="0"/>
          </a:p>
          <a:p>
            <a:r>
              <a:rPr lang="ru-RU" dirty="0" smtClean="0"/>
              <a:t>           </a:t>
            </a:r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 smtClean="0"/>
              <a:t> </a:t>
            </a:r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b="1" dirty="0"/>
              <a:t> </a:t>
            </a:r>
            <a:endParaRPr lang="ru-RU" dirty="0"/>
          </a:p>
          <a:p>
            <a:r>
              <a:rPr lang="ru-RU" b="1" dirty="0"/>
              <a:t> </a:t>
            </a:r>
            <a:endParaRPr lang="ru-RU" dirty="0"/>
          </a:p>
          <a:p>
            <a:r>
              <a:rPr lang="ru-RU" b="1" dirty="0"/>
              <a:t> </a:t>
            </a:r>
            <a:endParaRPr lang="ru-RU" dirty="0"/>
          </a:p>
        </p:txBody>
      </p:sp>
      <p:pic>
        <p:nvPicPr>
          <p:cNvPr id="3076" name="Picture 4" descr="D:\2025 день Победы\кострюков Н.Г. герой советского союзаp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000" y="171029"/>
            <a:ext cx="1836000" cy="24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860113"/>
      </p:ext>
    </p:extLst>
  </p:cSld>
  <p:clrMapOvr>
    <a:masterClrMapping/>
  </p:clrMapOvr>
  <p:transition advTm="4906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user\Desktop\Нам важно помнить..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" y="-8232"/>
            <a:ext cx="9323279" cy="70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307972" y="4437112"/>
            <a:ext cx="2319812" cy="2088232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Газета «Ленинец» от 8 мая 1990 года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Ф. Р-175 Оп.1 Д.47 л.106 об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s://krot.info/uploads/posts/2021-02/1614145693_1-p-foni-dlya-prezentatsii-po-velikoi-otechest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krot.info/uploads/posts/2021-02/1614145693_1-p-foni-dlya-prezentatsii-po-velikoi-otechest-1.jpg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14" name="Picture 2" descr="D:\Выставка 9 мая 2023\Иринин текст ф 175 оп.1 д.47 л.106об от 08.05.1990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98000"/>
            <a:ext cx="2089724" cy="66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D:\Выставка 9 мая 2023\иринин фото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98000"/>
            <a:ext cx="1692000" cy="396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user\Downloads\5.Аллея героев Цимлы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8000" y="158825"/>
            <a:ext cx="4176000" cy="31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Выставка 9 мая 2023\улица Иринина решение ф.122 оп.1 д.237 л.222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327900"/>
            <a:ext cx="2808000" cy="3663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890578"/>
      </p:ext>
    </p:extLst>
  </p:cSld>
  <p:clrMapOvr>
    <a:masterClrMapping/>
  </p:clrMapOvr>
  <p:transition advTm="4906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user\Desktop\Нам важно помнить..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55" y="-181819"/>
            <a:ext cx="9323279" cy="70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3214" y="3365537"/>
            <a:ext cx="4677337" cy="711536"/>
          </a:xfrm>
        </p:spPr>
        <p:txBody>
          <a:bodyPr>
            <a:normAutofit fontScale="90000"/>
          </a:bodyPr>
          <a:lstStyle/>
          <a:p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Открытие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стелы «Вечная память героям-землякам и труженикам тыла, воевавшим за Родину, работая в тылу, вернувшимся в родные края, восстанавливать сельское хозяйство в х. Антонов».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3 сентября  2020 года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s://krot.info/uploads/posts/2021-02/1614145693_1-p-foni-dlya-prezentatsii-po-velikoi-otechest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krot.info/uploads/posts/2021-02/1614145693_1-p-foni-dlya-prezentatsii-po-velikoi-otechest-1.jpg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 descr="D:\фотоописи 2020\Хорошевская ФОТО\Новая папка\2(60)_0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90" y="154942"/>
            <a:ext cx="4104000" cy="30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Калининское открытие мемориала 2020\2(60)_03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551" y="188720"/>
            <a:ext cx="4572000" cy="3049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фотоописи 2020\Хорошевская ФОТО\Новая папка\2(60)_0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213" y="3267311"/>
            <a:ext cx="2556000" cy="34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5575" y="3267312"/>
            <a:ext cx="160163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Сквера Великой Победы в станице Хорошевская Цимлянского района к 75-летию Победы в Великой Отечественной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войне.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 мая  2020 года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D:\Калининское открытие мемориала 2020\2(60)_03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050" y="4054335"/>
            <a:ext cx="4104000" cy="2737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251651"/>
      </p:ext>
    </p:extLst>
  </p:cSld>
  <p:clrMapOvr>
    <a:masterClrMapping/>
  </p:clrMapOvr>
  <p:transition advTm="4906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user\Desktop\Нам важно помнить..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" y="-69658"/>
            <a:ext cx="9323279" cy="70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221088"/>
            <a:ext cx="3816424" cy="2376264"/>
          </a:xfrm>
        </p:spPr>
        <p:txBody>
          <a:bodyPr>
            <a:normAutofit fontScale="90000"/>
          </a:bodyPr>
          <a:lstStyle/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Мемориал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воинского захоронения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ул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 Боевой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Славы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Презентация подготовлена  работниками архивного сектора Администрации Цимлянского района</a:t>
            </a:r>
          </a:p>
        </p:txBody>
      </p:sp>
      <p:sp>
        <p:nvSpPr>
          <p:cNvPr id="3" name="AutoShape 2" descr="https://krot.info/uploads/posts/2021-02/1614145693_1-p-foni-dlya-prezentatsii-po-velikoi-otechest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krot.info/uploads/posts/2021-02/1614145693_1-p-foni-dlya-prezentatsii-po-velikoi-otechest-1.jpg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D:\Фотоописи 2019\фото на Ростов  2019\2(60)_0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619" y="160339"/>
            <a:ext cx="4752000" cy="3147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D:\2025 день Победы\80 лет Великой Победы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60338"/>
            <a:ext cx="3592511" cy="47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:\Рабочий стол 29.10.2018\Рабочий стол 29.10.2018 копия\Фото для архива\Перечень фотодокументов к 75-летию освобождения РО\фото разные к 75 летию освобождения РО\Памятники ЦИмлянска\DSC_4257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3717032"/>
            <a:ext cx="4565641" cy="30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27620" y="3307813"/>
            <a:ext cx="4376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Бессмертный полк.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4681374"/>
      </p:ext>
    </p:extLst>
  </p:cSld>
  <p:clrMapOvr>
    <a:masterClrMapping/>
  </p:clrMapOvr>
  <p:transition advTm="4906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user\Desktop\Нам важно помнить..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70" y="-54000"/>
            <a:ext cx="9179843" cy="69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6056" y="4706165"/>
            <a:ext cx="2736304" cy="1027091"/>
          </a:xfrm>
        </p:spPr>
        <p:txBody>
          <a:bodyPr>
            <a:normAutofit/>
          </a:bodyPr>
          <a:lstStyle/>
          <a:p>
            <a:pPr algn="l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Газета «Молот» №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151.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29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июня 1941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года.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Станица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Цымлянская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s://krot.info/uploads/posts/2021-02/1614145693_1-p-foni-dlya-prezentatsii-po-velikoi-otechest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krot.info/uploads/posts/2021-02/1614145693_1-p-foni-dlya-prezentatsii-po-velikoi-otechest-1.jpg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Picture 2" descr="D:\Дело\70 лет Победы\подборка документов фото к 70 летию Победы\газеты\Газета Молот №151 от 29 июня 1941г.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04440" y="336739"/>
            <a:ext cx="3348000" cy="4369426"/>
          </a:xfrm>
          <a:prstGeom prst="rect">
            <a:avLst/>
          </a:prstGeom>
          <a:noFill/>
        </p:spPr>
      </p:pic>
      <p:pic>
        <p:nvPicPr>
          <p:cNvPr id="2050" name="Picture 2" descr="D:\Выставка 9 мая 2023\Клятва казаков Дона июнь 1941 года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45" y="160339"/>
            <a:ext cx="4752000" cy="3570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0374" y="3974670"/>
            <a:ext cx="40376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Клятва донских казаков перед Доном.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Лето-осень 1941 год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]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ЦДНИРО.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Ф.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Р-3619. Оп.3. Д.106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793232"/>
      </p:ext>
    </p:extLst>
  </p:cSld>
  <p:clrMapOvr>
    <a:masterClrMapping/>
  </p:clrMapOvr>
  <p:transition advTm="4906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user\Desktop\Нам важно помнить..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" y="-4217"/>
            <a:ext cx="9323279" cy="70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52120" y="817582"/>
            <a:ext cx="3384376" cy="4339610"/>
          </a:xfrm>
        </p:spPr>
        <p:txBody>
          <a:bodyPr>
            <a:normAutofit/>
          </a:bodyPr>
          <a:lstStyle/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s://krot.info/uploads/posts/2021-02/1614145693_1-p-foni-dlya-prezentatsii-po-velikoi-otechest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krot.info/uploads/posts/2021-02/1614145693_1-p-foni-dlya-prezentatsii-po-velikoi-otechest-1.jpg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211960" y="160339"/>
            <a:ext cx="47525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Газета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Боевые соколы»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30 ноября 1941года.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№ 114. ЦДНИРО.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Ф.Р-3. ОП.2.  Д.50. Л.66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D:\Выставка 9 мая 2023\фото для презентации\Листовка НОВАЯ ФОТО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221088"/>
            <a:ext cx="4356000" cy="243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2025 день Победы\На позиции артеллерийского орудия. сборник И помнит мир спасенный... 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80555"/>
            <a:ext cx="4212000" cy="251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Documents and Settings\Kabinet15\Рабочий стол\фото к 70 летию Победы\газеты\к 70 летию Победы газеты боевые соколы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5000"/>
                    </a14:imgEffect>
                    <a14:imgEffect>
                      <a14:brightnessContrast contras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426" y="1170000"/>
            <a:ext cx="5245596" cy="56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101" y="2852936"/>
            <a:ext cx="3887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На позиции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артиллерийского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орудия.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Сборник документов архивов Ростовской области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помнит мир спасенный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...»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418843"/>
      </p:ext>
    </p:extLst>
  </p:cSld>
  <p:clrMapOvr>
    <a:masterClrMapping/>
  </p:clrMapOvr>
  <p:transition advTm="4906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user\Desktop\Нам важно помнить..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86" y="0"/>
            <a:ext cx="9323279" cy="70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4048" y="312739"/>
            <a:ext cx="4032448" cy="1375103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Листовка к населению и партизанам Мариупольского и других районов , временно захваченных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фашистскими оккупантами. 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ЦДНИРО. Ф. Р-3. Оп.1. Д.5. Л.14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s://krot.info/uploads/posts/2021-02/1614145693_1-p-foni-dlya-prezentatsii-po-velikoi-otechest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krot.info/uploads/posts/2021-02/1614145693_1-p-foni-dlya-prezentatsii-po-velikoi-otechest-1.jpg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8" name="Picture 4" descr="D:\Выставка 9 мая 2023\фото для презентации\К населению и партизанам НОВАЯ.tif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77" y="326581"/>
            <a:ext cx="4608000" cy="636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D:\Выставка 9 мая 2023\фото для презентации\листовки партизан НОВАЯ 1 часть.tif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207" y="1687843"/>
            <a:ext cx="3974073" cy="2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D:\Выставка 9 мая 2023\фото для презентации\листовки партизан НОВАЯ 2 часть.tif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781" y="4059964"/>
            <a:ext cx="3696000" cy="27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3146778"/>
      </p:ext>
    </p:extLst>
  </p:cSld>
  <p:clrMapOvr>
    <a:masterClrMapping/>
  </p:clrMapOvr>
  <p:transition advTm="4906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user\Desktop\Нам важно помнить..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" y="0"/>
            <a:ext cx="9323279" cy="70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576" y="5628828"/>
            <a:ext cx="7152728" cy="968524"/>
          </a:xfrm>
        </p:spPr>
        <p:txBody>
          <a:bodyPr>
            <a:normAutofit/>
          </a:bodyPr>
          <a:lstStyle/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Приток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Дона. Июль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1942 года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/>
              <a:t> 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s://krot.info/uploads/posts/2021-02/1614145693_1-p-foni-dlya-prezentatsii-po-velikoi-otechest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krot.info/uploads/posts/2021-02/1614145693_1-p-foni-dlya-prezentatsii-po-velikoi-otechest-1.jpg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D:\Муниципальный архив\Рабочий стол 29.10.2018 копия\Фото для архива\Перечень фотодокументов к 75-летию освобождения РО\Фотоматериалы к 75 летию освобождения РО\раз.1\2.Приток Дона июль 1942 год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11" y="44624"/>
            <a:ext cx="8208000" cy="547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278508"/>
      </p:ext>
    </p:extLst>
  </p:cSld>
  <p:clrMapOvr>
    <a:masterClrMapping/>
  </p:clrMapOvr>
  <p:transition advTm="4906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user\Desktop\Нам важно помнить..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79" y="7939"/>
            <a:ext cx="9323279" cy="70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25185" y="2276872"/>
            <a:ext cx="3535083" cy="576066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s://krot.info/uploads/posts/2021-02/1614145693_1-p-foni-dlya-prezentatsii-po-velikoi-otechest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krot.info/uploads/posts/2021-02/1614145693_1-p-foni-dlya-prezentatsii-po-velikoi-otechest-1.jpg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5" name="Picture 3" descr="D:\Выставка 9 мая 2023\Листовка НОВАЯ ФОТО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83196"/>
            <a:ext cx="6553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Выставка 9 мая 2023\Листовка  ТЕКСТ 1 ЧАСТЬ НОВАЯ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23" y="1122796"/>
            <a:ext cx="3511192" cy="54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Выставка 9 мая 2023\Листовка 2 ЧАСТЬ НОВАЯ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09" y="2708919"/>
            <a:ext cx="3555106" cy="41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96447"/>
      </p:ext>
    </p:extLst>
  </p:cSld>
  <p:clrMapOvr>
    <a:masterClrMapping/>
  </p:clrMapOvr>
  <p:transition advTm="4906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user\Desktop\Нам важно помнить..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54" y="-25691"/>
            <a:ext cx="9323279" cy="70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576" y="5628828"/>
            <a:ext cx="7152728" cy="968524"/>
          </a:xfrm>
        </p:spPr>
        <p:txBody>
          <a:bodyPr>
            <a:normAutofit/>
          </a:bodyPr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s://krot.info/uploads/posts/2021-02/1614145693_1-p-foni-dlya-prezentatsii-po-velikoi-otechest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krot.info/uploads/posts/2021-02/1614145693_1-p-foni-dlya-prezentatsii-po-velikoi-otechest-1.jpg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60375" y="5048602"/>
            <a:ext cx="31756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Газета «Молот»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(Ростов-на-Дону).1943 год.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10 марта № 38.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D:\Выставка 9 мая 2023\фото для презентации\Госпиталь 10.03.1943 НОВАЯ Газета Молот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434" y="-58880"/>
            <a:ext cx="5508000" cy="717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Выставка 9 мая 2023\фото для презентации\Эвакогоспиталь.tif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412776"/>
            <a:ext cx="3775615" cy="25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5575" y="312740"/>
            <a:ext cx="32642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Ростовский эвакогоспиталь №5343.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[1943-1945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гг.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]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ГАРО. Д.29 №10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321513"/>
      </p:ext>
    </p:extLst>
  </p:cSld>
  <p:clrMapOvr>
    <a:masterClrMapping/>
  </p:clrMapOvr>
  <p:transition advTm="4906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user\Desktop\Нам важно помнить..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29959"/>
            <a:ext cx="9323279" cy="70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576" y="5517233"/>
            <a:ext cx="7152728" cy="1440160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Спасение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таганрогских детей советскими войсками а селе Великая Лепетиха (в настоящее время-Херсонской области). Сборник документов и материалов «Завещано помнить…» л.109</a:t>
            </a:r>
          </a:p>
        </p:txBody>
      </p:sp>
      <p:sp>
        <p:nvSpPr>
          <p:cNvPr id="3" name="AutoShape 2" descr="https://krot.info/uploads/posts/2021-02/1614145693_1-p-foni-dlya-prezentatsii-po-velikoi-otechest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krot.info/uploads/posts/2021-02/1614145693_1-p-foni-dlya-prezentatsii-po-velikoi-otechest-1.jpg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290" name="Picture 2" descr="D:\Выставка 9 мая 2023\Спасение детей.tif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39" y="404663"/>
            <a:ext cx="7590571" cy="55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246710"/>
      </p:ext>
    </p:extLst>
  </p:cSld>
  <p:clrMapOvr>
    <a:masterClrMapping/>
  </p:clrMapOvr>
  <p:transition advTm="4906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2770</TotalTime>
  <Words>577</Words>
  <Application>Microsoft Office PowerPoint</Application>
  <PresentationFormat>Экран (4:3)</PresentationFormat>
  <Paragraphs>71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Кнопка</vt:lpstr>
      <vt:lpstr>Презентация PowerPoint</vt:lpstr>
      <vt:lpstr>Газета «Молот» от 24 июня 1941г.№ 146. Жители донских станиц строят оборонительные  сооружения, 1942 год</vt:lpstr>
      <vt:lpstr>Газета «Молот» № 151.  29 июня 1941 года.  Станица Цымлянская</vt:lpstr>
      <vt:lpstr>Презентация PowerPoint</vt:lpstr>
      <vt:lpstr>Листовка к населению и партизанам Мариупольского и других районов , временно захваченных  фашистскими оккупантами.  ЦДНИРО. Ф. Р-3. Оп.1. Д.5. Л.14</vt:lpstr>
      <vt:lpstr>Приток Дона. Июль 1942 года   </vt:lpstr>
      <vt:lpstr> </vt:lpstr>
      <vt:lpstr> </vt:lpstr>
      <vt:lpstr> Спасение таганрогских детей советскими войсками а селе Великая Лепетиха (в настоящее время-Херсонской области). Сборник документов и материалов «Завещано помнить…» л.109</vt:lpstr>
      <vt:lpstr>Газета «Правда»  от 10 мая 1945 года. Обращение  тов. И.В. Сталина к народу </vt:lpstr>
      <vt:lpstr>Газета «Правда»  от 10 мая 1945 года. К подписанию акта о безоговорочной капитуляции Германии. </vt:lpstr>
      <vt:lpstr>Сборник  документов архивов Ростовской области «И помнит мир спасенный…»  2020 год.  Л.549</vt:lpstr>
      <vt:lpstr>Презентация PowerPoint</vt:lpstr>
      <vt:lpstr>Сборник документов и материалов «Завещано помнить…». ГАРО. Ф. Р- 4451. Оп.1. Д.36 Л.7об</vt:lpstr>
      <vt:lpstr>Возвращение казаков-гвардейцев с фронта через Румынские Карпаты. 1945 год</vt:lpstr>
      <vt:lpstr>Емельченко Мария Дмитриевна (справа)</vt:lpstr>
      <vt:lpstr>Кулик Федор Андреевич, 1905-1974 гг.</vt:lpstr>
      <vt:lpstr> Белянко Петр Леонидович, 1920-2002 гг. </vt:lpstr>
      <vt:lpstr>Солод Алексей Пудович. Газета «Придонье»  от 10.05.2001 года Фонд 175 оп.1 д.60 л.114об Архивный сектор Администрации Цимлянского района</vt:lpstr>
      <vt:lpstr>Анна Никитична Моторина (Мишун) Газета «Придонье»  от 18.04.1995 года Фонд 175 оп.1 д.53 л. 88об Архивный сектор Администрации Цимлянского района</vt:lpstr>
      <vt:lpstr> </vt:lpstr>
      <vt:lpstr>Газета «Ленинец» от 8 мая 1990 года Ф. Р-175 Оп.1 Д.47 л.106 об</vt:lpstr>
      <vt:lpstr>   Открытие стелы «Вечная память героям-землякам и труженикам тыла, воевавшим за Родину, работая в тылу, вернувшимся в родные края, восстанавливать сельское хозяйство в х. Антонов». 3 сентября  2020 года   </vt:lpstr>
      <vt:lpstr>   Мемориал воинского захоронения  по ул. Боевой Славы  Презентация подготовлена  работниками архивного сектора Администрации Цимлянского района</vt:lpstr>
    </vt:vector>
  </TitlesOfParts>
  <Company>Архив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Фотоальбом</dc:title>
  <dc:creator>Архивист</dc:creator>
  <cp:lastModifiedBy>user</cp:lastModifiedBy>
  <cp:revision>230</cp:revision>
  <cp:lastPrinted>2025-04-24T11:12:02Z</cp:lastPrinted>
  <dcterms:created xsi:type="dcterms:W3CDTF">2018-08-07T08:00:27Z</dcterms:created>
  <dcterms:modified xsi:type="dcterms:W3CDTF">2025-05-05T08:21:29Z</dcterms:modified>
</cp:coreProperties>
</file>